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6" r:id="rId4"/>
    <p:sldId id="256" r:id="rId5"/>
    <p:sldId id="265" r:id="rId6"/>
    <p:sldId id="264" r:id="rId7"/>
    <p:sldId id="258" r:id="rId8"/>
    <p:sldId id="259" r:id="rId9"/>
    <p:sldId id="262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E5AD-BD2C-45C0-9BF5-57C8134FC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51035-BA46-49B7-AF3A-134927987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9EEA-9B62-493B-82CC-4514CB96F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94774-3F6C-4D77-9EB7-8661B82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C2E32-29A3-4B1F-AB87-69911E3E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C8C4-D90A-4017-BD20-E8C9D2E6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1882E-60C1-46C9-835F-DC2277DB7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BF182-854A-4C54-A875-B2C00F0F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49D83-F706-4DC1-B0AE-B419918A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50A56-5B59-4459-9052-715DC41A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6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7D3FC-801B-4BA1-B8A7-EBE501124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A4E67-05B4-41A3-947B-5C127B059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E6DD-32F5-44DB-BAAB-F6ACFBA5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528D9-FE44-4E9E-8C4F-79271309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44135-62CC-42CD-AA3E-544342D3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7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9359-5E53-44BF-9A8B-50F6E9EF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7011-5A60-4057-8DD5-2C63E6DAA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BC8D6-35E1-4789-BC38-8B12DA99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9C4A8-D219-4D05-BD37-DC5B01C5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3C037-B6CF-4EB3-B552-39E4ED0A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3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FB68-2B67-4BFD-9CEA-17AE13E4F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EEAC3-B92F-43CE-A870-B299B2D76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2F17A-D9CC-4354-B670-CD4AB89D1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7EEB8-F4B5-4F5F-8EDE-116690F4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DA665-E4F5-444C-920C-42EECE73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6D5F-1DC9-4440-B12B-3F02EE6C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3CFE5-57D5-4055-B496-9514D46E6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E9B81-CBD8-4A5F-A852-57A9912C3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DDCDF-18C5-4F3A-96C0-E133B025E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16272-6E74-440D-8085-FB2E2912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765C7-E488-4705-AD40-8CA4B204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2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DD76-122C-4827-9C5C-4CE0A7B5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0AAAB-4D1E-4676-9172-413432523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BE0AA-7D43-48DB-A7BE-FCB863070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21D48-B6D5-4C75-9039-23EE59398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8946E-25F7-470E-88AE-6A2110146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466F91-ECC8-433B-807C-9E6D3433C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A8044-6C70-44C5-8D42-9DB6EF70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250A2-8B1F-47F9-B4B6-9A4CB3CB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1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C1B1-FE29-4352-A6DD-F5F27AB3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7088F-B249-448B-B6F5-F7D47DE4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5150C-FD0A-43AC-9856-0C7BA35D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49888-2613-44B6-A003-76537B8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7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06205-EA5F-43B2-A2DA-05946567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66C16-05CE-41D5-B1FF-6D632B45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B91A-AC03-4242-9D27-59DB055B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5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4E20B-5E6E-4FED-8770-ED6513E4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E0D65-D604-4C2B-B69E-F3B536A6C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4B33-72D6-4B32-9C68-51FAA4D8A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F54CD-8951-4B7D-B72D-35A6FD09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1B64C-1DD2-481C-8617-C5521050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9E9A5-C89C-4120-8044-C435024A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9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6B67-0EE6-445E-8277-C44B080C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C2870-6E88-44CC-883F-CED535F1A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C4EFC-8562-41E6-94AA-EF9D70EEE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90E1F-65B3-4F90-89FF-A42188AA6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9358B-6748-4D63-A088-B8220733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A2373-2A16-41DA-8382-8C5FC2D1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4A97B-F7D5-4EBE-B505-7F0E66C7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573D8-6281-47B1-B871-525567D47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24F91-FBC9-4B37-8F22-5228DC762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D036D-CB1A-491F-96E9-29142BE5636D}" type="datetimeFigureOut">
              <a:rPr lang="en-US" smtClean="0"/>
              <a:t>08-Feb-2022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9FE96-B83F-4560-B6AD-BC2E10285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86C5F-6628-42E9-B20C-285FBFCC5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5A232-BA25-4C65-A262-E9B445C6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1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7E4D22-C06C-4750-9123-269D425F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18" y="800100"/>
            <a:ext cx="10544908" cy="527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56353-F24E-428C-814D-34E108E6B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10" y="0"/>
            <a:ext cx="8321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7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AE208-E9C1-4E13-9FB0-281D3575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19" y="0"/>
            <a:ext cx="8565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1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A15A9-C700-43C3-AF08-8C5B5EBDF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12" y="821103"/>
            <a:ext cx="10408219" cy="5859828"/>
          </a:xfrm>
        </p:spPr>
      </p:pic>
    </p:spTree>
    <p:extLst>
      <p:ext uri="{BB962C8B-B14F-4D97-AF65-F5344CB8AC3E}">
        <p14:creationId xmlns:p14="http://schemas.microsoft.com/office/powerpoint/2010/main" val="208540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C1B377-E7C2-4C4F-B4FC-1B36571B2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" y="1150814"/>
            <a:ext cx="11294716" cy="5026149"/>
          </a:xfrm>
        </p:spPr>
      </p:pic>
    </p:spTree>
    <p:extLst>
      <p:ext uri="{BB962C8B-B14F-4D97-AF65-F5344CB8AC3E}">
        <p14:creationId xmlns:p14="http://schemas.microsoft.com/office/powerpoint/2010/main" val="41077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AF89-4FE5-4D3F-9F6F-23B9F87C42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2910C-1CAF-4EBA-AE8F-4256DB1EB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0BE83-6858-4EE8-9E9B-5C32D425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700087"/>
            <a:ext cx="103346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37BF45-024C-477E-8A33-1928D923E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36" y="576774"/>
            <a:ext cx="8017574" cy="6246875"/>
          </a:xfrm>
        </p:spPr>
      </p:pic>
    </p:spTree>
    <p:extLst>
      <p:ext uri="{BB962C8B-B14F-4D97-AF65-F5344CB8AC3E}">
        <p14:creationId xmlns:p14="http://schemas.microsoft.com/office/powerpoint/2010/main" val="308172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99C95-9E47-4E09-9A91-EF53AA6C7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1" y="234096"/>
            <a:ext cx="10396633" cy="5942868"/>
          </a:xfrm>
        </p:spPr>
      </p:pic>
    </p:spTree>
    <p:extLst>
      <p:ext uri="{BB962C8B-B14F-4D97-AF65-F5344CB8AC3E}">
        <p14:creationId xmlns:p14="http://schemas.microsoft.com/office/powerpoint/2010/main" val="39573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49B51C-654B-44F3-93DC-7A6F64DE9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37" y="168812"/>
            <a:ext cx="10617647" cy="67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0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75CF6-BB34-40F3-B2E9-4C78F3AF7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6" y="956603"/>
            <a:ext cx="11073354" cy="48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7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9AFFE-A55A-4275-AF8F-7808473D6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28825"/>
            <a:ext cx="975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50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Shohag Mia</dc:creator>
  <cp:lastModifiedBy>Md Shohag Mia</cp:lastModifiedBy>
  <cp:revision>13</cp:revision>
  <dcterms:created xsi:type="dcterms:W3CDTF">2022-02-08T05:30:52Z</dcterms:created>
  <dcterms:modified xsi:type="dcterms:W3CDTF">2022-02-08T08:13:09Z</dcterms:modified>
</cp:coreProperties>
</file>